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6858000" cy="9906000" type="A4"/>
  <p:notesSz cx="7023100" cy="9309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geE/LQDHigRoJSTm4EFI/06IEn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1"/>
  </p:normalViewPr>
  <p:slideViewPr>
    <p:cSldViewPr snapToGrid="0" snapToObjects="1">
      <p:cViewPr varScale="1">
        <p:scale>
          <a:sx n="57" d="100"/>
          <a:sy n="57" d="100"/>
        </p:scale>
        <p:origin x="26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424113" y="1163638"/>
            <a:ext cx="217487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4113" y="1163638"/>
            <a:ext cx="217487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4113" y="1163638"/>
            <a:ext cx="217487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24113" y="1163638"/>
            <a:ext cx="217487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649662" y="2091269"/>
            <a:ext cx="4964433" cy="4809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800"/>
              <a:buFont typeface="Century Gothic"/>
              <a:buNone/>
              <a:defRPr sz="7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649662" y="6900660"/>
            <a:ext cx="4964433" cy="1244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83"/>
              </a:spcBef>
              <a:spcAft>
                <a:spcPts val="0"/>
              </a:spcAft>
              <a:buSzPts val="1734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83"/>
              </a:spcBef>
              <a:spcAft>
                <a:spcPts val="0"/>
              </a:spcAft>
              <a:buSzPts val="156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83"/>
              </a:spcBef>
              <a:spcAft>
                <a:spcPts val="0"/>
              </a:spcAft>
              <a:buSzPts val="1386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83"/>
              </a:spcBef>
              <a:spcAft>
                <a:spcPts val="0"/>
              </a:spcAft>
              <a:buSzPts val="1214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83"/>
              </a:spcBef>
              <a:spcAft>
                <a:spcPts val="0"/>
              </a:spcAft>
              <a:buSzPts val="1214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260"/>
              </a:spcBef>
              <a:spcAft>
                <a:spcPts val="0"/>
              </a:spcAft>
              <a:buSzPts val="104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50"/>
              </a:spcBef>
              <a:spcAft>
                <a:spcPts val="0"/>
              </a:spcAft>
              <a:buSzPts val="104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50"/>
              </a:spcBef>
              <a:spcAft>
                <a:spcPts val="0"/>
              </a:spcAft>
              <a:buSzPts val="104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50"/>
              </a:spcBef>
              <a:spcAft>
                <a:spcPts val="650"/>
              </a:spcAft>
              <a:buSzPts val="104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649073" y="2678277"/>
            <a:ext cx="2864760" cy="2274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00"/>
              <a:buFont typeface="Century Gothic"/>
              <a:buNone/>
              <a:defRPr sz="39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2"/>
          </p:nvPr>
        </p:nvSpPr>
        <p:spPr>
          <a:xfrm>
            <a:off x="3909120" y="1651000"/>
            <a:ext cx="1800225" cy="660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386"/>
              <a:buFont typeface="Noto Sans Symbols"/>
              <a:buNone/>
              <a:defRPr sz="17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2426"/>
              <a:buFont typeface="Noto Sans Symbols"/>
              <a:buNone/>
              <a:defRPr sz="30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208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3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50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50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50"/>
              </a:spcBef>
              <a:spcAft>
                <a:spcPts val="65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649662" y="5283200"/>
            <a:ext cx="2860301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214"/>
              <a:buNone/>
              <a:defRPr sz="1517"/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866"/>
              <a:buNone/>
              <a:defRPr sz="1083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5pPr>
            <a:lvl6pPr marL="2743200" lvl="5" indent="-228600" algn="l">
              <a:spcBef>
                <a:spcPts val="195"/>
              </a:spcBef>
              <a:spcAft>
                <a:spcPts val="0"/>
              </a:spcAft>
              <a:buSzPts val="780"/>
              <a:buNone/>
              <a:defRPr sz="975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780"/>
              <a:buNone/>
              <a:defRPr sz="975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анорамный рисунок с подписью">
  <p:cSld name="Панорамный рисунок с подписью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649663" y="6934181"/>
            <a:ext cx="4964432" cy="818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Century Gothic"/>
              <a:buNone/>
              <a:defRPr sz="2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2"/>
          </p:nvPr>
        </p:nvSpPr>
        <p:spPr>
          <a:xfrm>
            <a:off x="649662" y="990600"/>
            <a:ext cx="4964433" cy="525874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386"/>
              <a:buFont typeface="Noto Sans Symbols"/>
              <a:buNone/>
              <a:defRPr sz="17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2426"/>
              <a:buFont typeface="Noto Sans Symbols"/>
              <a:buNone/>
              <a:defRPr sz="30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208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3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50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50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50"/>
              </a:spcBef>
              <a:spcAft>
                <a:spcPts val="65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649663" y="7752803"/>
            <a:ext cx="4964432" cy="71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866"/>
              <a:buNone/>
              <a:defRPr sz="1083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5pPr>
            <a:lvl6pPr marL="2743200" lvl="5" indent="-228600" algn="l">
              <a:spcBef>
                <a:spcPts val="195"/>
              </a:spcBef>
              <a:spcAft>
                <a:spcPts val="0"/>
              </a:spcAft>
              <a:buSzPts val="780"/>
              <a:buNone/>
              <a:defRPr sz="975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780"/>
              <a:buNone/>
              <a:defRPr sz="975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подпись">
  <p:cSld name="Заголовок и подпись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title"/>
          </p:nvPr>
        </p:nvSpPr>
        <p:spPr>
          <a:xfrm>
            <a:off x="649662" y="2091267"/>
            <a:ext cx="4964433" cy="286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entury Gothic"/>
              <a:buNone/>
              <a:defRPr sz="5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649662" y="5283200"/>
            <a:ext cx="4964433" cy="341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560"/>
              <a:buNone/>
              <a:defRPr sz="1950"/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866"/>
              <a:buNone/>
              <a:defRPr sz="1083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5pPr>
            <a:lvl6pPr marL="2743200" lvl="5" indent="-228600" algn="l">
              <a:spcBef>
                <a:spcPts val="195"/>
              </a:spcBef>
              <a:spcAft>
                <a:spcPts val="0"/>
              </a:spcAft>
              <a:buSzPts val="780"/>
              <a:buNone/>
              <a:defRPr sz="975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780"/>
              <a:buNone/>
              <a:defRPr sz="975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тата с подписью">
  <p:cSld name="Цитата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>
            <a:spLocks noGrp="1"/>
          </p:cNvSpPr>
          <p:nvPr>
            <p:ph type="title"/>
          </p:nvPr>
        </p:nvSpPr>
        <p:spPr>
          <a:xfrm>
            <a:off x="885826" y="2091267"/>
            <a:ext cx="4499615" cy="3355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entury Gothic"/>
              <a:buNone/>
              <a:defRPr sz="5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1"/>
          </p:nvPr>
        </p:nvSpPr>
        <p:spPr>
          <a:xfrm>
            <a:off x="649662" y="6284282"/>
            <a:ext cx="4964433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560"/>
              <a:buNone/>
              <a:defRPr sz="1950"/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866"/>
              <a:buNone/>
              <a:defRPr sz="1083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5pPr>
            <a:lvl6pPr marL="2743200" lvl="5" indent="-228600" algn="l">
              <a:spcBef>
                <a:spcPts val="195"/>
              </a:spcBef>
              <a:spcAft>
                <a:spcPts val="0"/>
              </a:spcAft>
              <a:buSzPts val="780"/>
              <a:buNone/>
              <a:defRPr sz="975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780"/>
              <a:buNone/>
              <a:defRPr sz="975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2"/>
          </p:nvPr>
        </p:nvSpPr>
        <p:spPr>
          <a:xfrm>
            <a:off x="1085850" y="5447252"/>
            <a:ext cx="4094803" cy="49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214"/>
              <a:buNone/>
              <a:defRPr sz="1517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20040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6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6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650"/>
              </a:spcBef>
              <a:spcAft>
                <a:spcPts val="65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454863" y="1143934"/>
            <a:ext cx="451076" cy="212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216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endParaRPr/>
          </a:p>
        </p:txBody>
      </p:sp>
      <p:sp>
        <p:nvSpPr>
          <p:cNvPr id="104" name="Google Shape;104;p18"/>
          <p:cNvSpPr txBox="1"/>
          <p:nvPr/>
        </p:nvSpPr>
        <p:spPr>
          <a:xfrm>
            <a:off x="5248401" y="3775472"/>
            <a:ext cx="451076" cy="212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216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sz="13216" b="0" i="0">
              <a:solidFill>
                <a:srgbClr val="86D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">
  <p:cSld name="Карточка имени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649662" y="4512735"/>
            <a:ext cx="4964434" cy="2387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33"/>
              <a:buFont typeface="Century Gothic"/>
              <a:buNone/>
              <a:defRPr sz="4333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body" idx="1"/>
          </p:nvPr>
        </p:nvSpPr>
        <p:spPr>
          <a:xfrm>
            <a:off x="649662" y="6900661"/>
            <a:ext cx="4964433" cy="1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734"/>
              <a:buNone/>
              <a:defRPr sz="2167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560"/>
              <a:buNone/>
              <a:defRPr sz="19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1214"/>
              <a:buNone/>
              <a:defRPr sz="1517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1214"/>
              <a:buNone/>
              <a:defRPr sz="1517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303"/>
              </a:spcBef>
              <a:spcAft>
                <a:spcPts val="0"/>
              </a:spcAft>
              <a:buSzPts val="1214"/>
              <a:buNone/>
              <a:defRPr sz="1517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1214"/>
              <a:buNone/>
              <a:defRPr sz="1517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1214"/>
              <a:buNone/>
              <a:defRPr sz="1517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1214"/>
              <a:buNone/>
              <a:defRPr sz="151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стина или ложь">
  <p:cSld name="Истина или ложь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649662" y="2091267"/>
            <a:ext cx="4964433" cy="286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entury Gothic"/>
              <a:buNone/>
              <a:defRPr sz="5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649662" y="6284282"/>
            <a:ext cx="4964433" cy="242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560"/>
              <a:buNone/>
              <a:defRPr sz="1950"/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866"/>
              <a:buNone/>
              <a:defRPr sz="1083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5pPr>
            <a:lvl6pPr marL="2743200" lvl="5" indent="-228600" algn="l">
              <a:spcBef>
                <a:spcPts val="195"/>
              </a:spcBef>
              <a:spcAft>
                <a:spcPts val="0"/>
              </a:spcAft>
              <a:buSzPts val="780"/>
              <a:buNone/>
              <a:defRPr sz="975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780"/>
              <a:buNone/>
              <a:defRPr sz="975"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2"/>
          </p:nvPr>
        </p:nvSpPr>
        <p:spPr>
          <a:xfrm>
            <a:off x="649661" y="5559106"/>
            <a:ext cx="4964433" cy="85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3120"/>
              <a:buNone/>
              <a:defRPr sz="3900" b="0" i="0" cap="none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866"/>
              <a:buNone/>
              <a:defRPr sz="1083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5pPr>
            <a:lvl6pPr marL="2743200" lvl="5" indent="-228600" algn="l">
              <a:spcBef>
                <a:spcPts val="195"/>
              </a:spcBef>
              <a:spcAft>
                <a:spcPts val="0"/>
              </a:spcAft>
              <a:buSzPts val="780"/>
              <a:buNone/>
              <a:defRPr sz="975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780"/>
              <a:buNone/>
              <a:defRPr sz="975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ройной столбец">
  <p:cSld name="Тройной столбец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363438" y="653926"/>
            <a:ext cx="5290157" cy="20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33"/>
              <a:buFont typeface="Century Gothic"/>
              <a:buNone/>
              <a:defRPr sz="4333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356032" y="2861734"/>
            <a:ext cx="1657613" cy="83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2080"/>
              <a:buNone/>
              <a:defRPr sz="26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734"/>
              <a:buNone/>
              <a:defRPr sz="2167" b="1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1560"/>
              <a:buNone/>
              <a:defRPr sz="1950" b="1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5pPr>
            <a:lvl6pPr marL="2743200" lvl="5" indent="-228600" algn="l">
              <a:spcBef>
                <a:spcPts val="347"/>
              </a:spcBef>
              <a:spcAft>
                <a:spcPts val="0"/>
              </a:spcAft>
              <a:buSzPts val="1386"/>
              <a:buNone/>
              <a:defRPr sz="1733" b="1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1386"/>
              <a:buNone/>
              <a:defRPr sz="1733" b="1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2"/>
          </p:nvPr>
        </p:nvSpPr>
        <p:spPr>
          <a:xfrm>
            <a:off x="367011" y="3852334"/>
            <a:ext cx="1646635" cy="518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214"/>
              <a:buNone/>
              <a:defRPr sz="1517"/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866"/>
              <a:buNone/>
              <a:defRPr sz="1083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5pPr>
            <a:lvl6pPr marL="2743200" lvl="5" indent="-228600" algn="l">
              <a:spcBef>
                <a:spcPts val="195"/>
              </a:spcBef>
              <a:spcAft>
                <a:spcPts val="0"/>
              </a:spcAft>
              <a:buSzPts val="780"/>
              <a:buNone/>
              <a:defRPr sz="975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780"/>
              <a:buNone/>
              <a:defRPr sz="975"/>
            </a:lvl9pPr>
          </a:lstStyle>
          <a:p>
            <a:endParaRPr/>
          </a:p>
        </p:txBody>
      </p:sp>
      <p:cxnSp>
        <p:nvCxnSpPr>
          <p:cNvPr id="125" name="Google Shape;125;p21"/>
          <p:cNvCxnSpPr/>
          <p:nvPr/>
        </p:nvCxnSpPr>
        <p:spPr>
          <a:xfrm>
            <a:off x="2095955" y="3081867"/>
            <a:ext cx="0" cy="5723467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6" name="Google Shape;126;p21"/>
          <p:cNvSpPr txBox="1">
            <a:spLocks noGrp="1"/>
          </p:cNvSpPr>
          <p:nvPr>
            <p:ph type="body" idx="3"/>
          </p:nvPr>
        </p:nvSpPr>
        <p:spPr>
          <a:xfrm>
            <a:off x="2184559" y="2861734"/>
            <a:ext cx="1651636" cy="83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2080"/>
              <a:buNone/>
              <a:defRPr sz="26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734"/>
              <a:buNone/>
              <a:defRPr sz="2167" b="1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1560"/>
              <a:buNone/>
              <a:defRPr sz="1950" b="1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5pPr>
            <a:lvl6pPr marL="2743200" lvl="5" indent="-228600" algn="l">
              <a:spcBef>
                <a:spcPts val="347"/>
              </a:spcBef>
              <a:spcAft>
                <a:spcPts val="0"/>
              </a:spcAft>
              <a:buSzPts val="1386"/>
              <a:buNone/>
              <a:defRPr sz="1733" b="1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1386"/>
              <a:buNone/>
              <a:defRPr sz="1733" b="1"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4"/>
          </p:nvPr>
        </p:nvSpPr>
        <p:spPr>
          <a:xfrm>
            <a:off x="2178622" y="3852334"/>
            <a:ext cx="1657572" cy="518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214"/>
              <a:buNone/>
              <a:defRPr sz="1517"/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866"/>
              <a:buNone/>
              <a:defRPr sz="1083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5pPr>
            <a:lvl6pPr marL="2743200" lvl="5" indent="-228600" algn="l">
              <a:spcBef>
                <a:spcPts val="195"/>
              </a:spcBef>
              <a:spcAft>
                <a:spcPts val="0"/>
              </a:spcAft>
              <a:buSzPts val="780"/>
              <a:buNone/>
              <a:defRPr sz="975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780"/>
              <a:buNone/>
              <a:defRPr sz="975"/>
            </a:lvl9pPr>
          </a:lstStyle>
          <a:p>
            <a:endParaRPr/>
          </a:p>
        </p:txBody>
      </p:sp>
      <p:cxnSp>
        <p:nvCxnSpPr>
          <p:cNvPr id="128" name="Google Shape;128;p21"/>
          <p:cNvCxnSpPr/>
          <p:nvPr/>
        </p:nvCxnSpPr>
        <p:spPr>
          <a:xfrm>
            <a:off x="3916252" y="3081867"/>
            <a:ext cx="0" cy="572994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21"/>
          <p:cNvSpPr txBox="1">
            <a:spLocks noGrp="1"/>
          </p:cNvSpPr>
          <p:nvPr>
            <p:ph type="body" idx="5"/>
          </p:nvPr>
        </p:nvSpPr>
        <p:spPr>
          <a:xfrm>
            <a:off x="4007644" y="2861734"/>
            <a:ext cx="1649314" cy="83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2080"/>
              <a:buNone/>
              <a:defRPr sz="26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734"/>
              <a:buNone/>
              <a:defRPr sz="2167" b="1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1560"/>
              <a:buNone/>
              <a:defRPr sz="1950" b="1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5pPr>
            <a:lvl6pPr marL="2743200" lvl="5" indent="-228600" algn="l">
              <a:spcBef>
                <a:spcPts val="347"/>
              </a:spcBef>
              <a:spcAft>
                <a:spcPts val="0"/>
              </a:spcAft>
              <a:buSzPts val="1386"/>
              <a:buNone/>
              <a:defRPr sz="1733" b="1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1386"/>
              <a:buNone/>
              <a:defRPr sz="1733" b="1"/>
            </a:lvl9pPr>
          </a:lstStyle>
          <a:p>
            <a:endParaRPr/>
          </a:p>
        </p:txBody>
      </p:sp>
      <p:sp>
        <p:nvSpPr>
          <p:cNvPr id="130" name="Google Shape;130;p21"/>
          <p:cNvSpPr txBox="1">
            <a:spLocks noGrp="1"/>
          </p:cNvSpPr>
          <p:nvPr>
            <p:ph type="body" idx="6"/>
          </p:nvPr>
        </p:nvSpPr>
        <p:spPr>
          <a:xfrm>
            <a:off x="4007644" y="3852334"/>
            <a:ext cx="1649314" cy="518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214"/>
              <a:buNone/>
              <a:defRPr sz="1517"/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866"/>
              <a:buNone/>
              <a:defRPr sz="1083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5pPr>
            <a:lvl6pPr marL="2743200" lvl="5" indent="-228600" algn="l">
              <a:spcBef>
                <a:spcPts val="195"/>
              </a:spcBef>
              <a:spcAft>
                <a:spcPts val="0"/>
              </a:spcAft>
              <a:buSzPts val="780"/>
              <a:buNone/>
              <a:defRPr sz="975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780"/>
              <a:buNone/>
              <a:defRPr sz="975"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толбец с тремя рисунками">
  <p:cSld name="Столбец с тремя рисунками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title"/>
          </p:nvPr>
        </p:nvSpPr>
        <p:spPr>
          <a:xfrm>
            <a:off x="363438" y="653926"/>
            <a:ext cx="5290157" cy="20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33"/>
              <a:buFont typeface="Century Gothic"/>
              <a:buNone/>
              <a:defRPr sz="4333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1"/>
          </p:nvPr>
        </p:nvSpPr>
        <p:spPr>
          <a:xfrm>
            <a:off x="367010" y="6140260"/>
            <a:ext cx="1653779" cy="83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2080"/>
              <a:buNone/>
              <a:defRPr sz="26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734"/>
              <a:buNone/>
              <a:defRPr sz="2167" b="1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1560"/>
              <a:buNone/>
              <a:defRPr sz="1950" b="1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5pPr>
            <a:lvl6pPr marL="2743200" lvl="5" indent="-228600" algn="l">
              <a:spcBef>
                <a:spcPts val="347"/>
              </a:spcBef>
              <a:spcAft>
                <a:spcPts val="0"/>
              </a:spcAft>
              <a:buSzPts val="1386"/>
              <a:buNone/>
              <a:defRPr sz="1733" b="1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1386"/>
              <a:buNone/>
              <a:defRPr sz="1733" b="1"/>
            </a:lvl9pPr>
          </a:lstStyle>
          <a:p>
            <a:endParaRPr/>
          </a:p>
        </p:txBody>
      </p:sp>
      <p:sp>
        <p:nvSpPr>
          <p:cNvPr id="137" name="Google Shape;137;p2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2"/>
          </p:nvPr>
        </p:nvSpPr>
        <p:spPr>
          <a:xfrm>
            <a:off x="367010" y="3191934"/>
            <a:ext cx="1653779" cy="2201333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386"/>
              <a:buFont typeface="Noto Sans Symbols"/>
              <a:buNone/>
              <a:defRPr sz="17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2426"/>
              <a:buFont typeface="Noto Sans Symbols"/>
              <a:buNone/>
              <a:defRPr sz="30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208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3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50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50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50"/>
              </a:spcBef>
              <a:spcAft>
                <a:spcPts val="65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body" idx="3"/>
          </p:nvPr>
        </p:nvSpPr>
        <p:spPr>
          <a:xfrm>
            <a:off x="367010" y="6972640"/>
            <a:ext cx="1653779" cy="95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214"/>
              <a:buNone/>
              <a:defRPr sz="1517"/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866"/>
              <a:buNone/>
              <a:defRPr sz="1083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5pPr>
            <a:lvl6pPr marL="2743200" lvl="5" indent="-228600" algn="l">
              <a:spcBef>
                <a:spcPts val="195"/>
              </a:spcBef>
              <a:spcAft>
                <a:spcPts val="0"/>
              </a:spcAft>
              <a:buSzPts val="780"/>
              <a:buNone/>
              <a:defRPr sz="975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780"/>
              <a:buNone/>
              <a:defRPr sz="975"/>
            </a:lvl9pPr>
          </a:lstStyle>
          <a:p>
            <a:endParaRPr/>
          </a:p>
        </p:txBody>
      </p:sp>
      <p:cxnSp>
        <p:nvCxnSpPr>
          <p:cNvPr id="139" name="Google Shape;139;p22"/>
          <p:cNvCxnSpPr/>
          <p:nvPr/>
        </p:nvCxnSpPr>
        <p:spPr>
          <a:xfrm>
            <a:off x="2095955" y="3081867"/>
            <a:ext cx="0" cy="5723467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" name="Google Shape;140;p22"/>
          <p:cNvSpPr txBox="1">
            <a:spLocks noGrp="1"/>
          </p:cNvSpPr>
          <p:nvPr>
            <p:ph type="body" idx="4"/>
          </p:nvPr>
        </p:nvSpPr>
        <p:spPr>
          <a:xfrm>
            <a:off x="2187774" y="6140260"/>
            <a:ext cx="1648421" cy="83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2080"/>
              <a:buNone/>
              <a:defRPr sz="26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734"/>
              <a:buNone/>
              <a:defRPr sz="2167" b="1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1560"/>
              <a:buNone/>
              <a:defRPr sz="1950" b="1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5pPr>
            <a:lvl6pPr marL="2743200" lvl="5" indent="-228600" algn="l">
              <a:spcBef>
                <a:spcPts val="347"/>
              </a:spcBef>
              <a:spcAft>
                <a:spcPts val="0"/>
              </a:spcAft>
              <a:buSzPts val="1386"/>
              <a:buNone/>
              <a:defRPr sz="1733" b="1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1386"/>
              <a:buNone/>
              <a:defRPr sz="1733" b="1"/>
            </a:lvl9pPr>
          </a:lstStyle>
          <a:p>
            <a:endParaRPr/>
          </a:p>
        </p:txBody>
      </p:sp>
      <p:sp>
        <p:nvSpPr>
          <p:cNvPr id="141" name="Google Shape;141;p2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5"/>
          </p:nvPr>
        </p:nvSpPr>
        <p:spPr>
          <a:xfrm>
            <a:off x="2187773" y="3191934"/>
            <a:ext cx="1648421" cy="2201333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386"/>
              <a:buFont typeface="Noto Sans Symbols"/>
              <a:buNone/>
              <a:defRPr sz="17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2426"/>
              <a:buFont typeface="Noto Sans Symbols"/>
              <a:buNone/>
              <a:defRPr sz="30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208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3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50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50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50"/>
              </a:spcBef>
              <a:spcAft>
                <a:spcPts val="65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6"/>
          </p:nvPr>
        </p:nvSpPr>
        <p:spPr>
          <a:xfrm>
            <a:off x="2187012" y="6972639"/>
            <a:ext cx="1650604" cy="95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214"/>
              <a:buNone/>
              <a:defRPr sz="1517"/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866"/>
              <a:buNone/>
              <a:defRPr sz="1083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5pPr>
            <a:lvl6pPr marL="2743200" lvl="5" indent="-228600" algn="l">
              <a:spcBef>
                <a:spcPts val="195"/>
              </a:spcBef>
              <a:spcAft>
                <a:spcPts val="0"/>
              </a:spcAft>
              <a:buSzPts val="780"/>
              <a:buNone/>
              <a:defRPr sz="975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780"/>
              <a:buNone/>
              <a:defRPr sz="975"/>
            </a:lvl9pPr>
          </a:lstStyle>
          <a:p>
            <a:endParaRPr/>
          </a:p>
        </p:txBody>
      </p:sp>
      <p:cxnSp>
        <p:nvCxnSpPr>
          <p:cNvPr id="143" name="Google Shape;143;p22"/>
          <p:cNvCxnSpPr/>
          <p:nvPr/>
        </p:nvCxnSpPr>
        <p:spPr>
          <a:xfrm>
            <a:off x="3916252" y="3081867"/>
            <a:ext cx="0" cy="5729941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4" name="Google Shape;144;p22"/>
          <p:cNvSpPr txBox="1">
            <a:spLocks noGrp="1"/>
          </p:cNvSpPr>
          <p:nvPr>
            <p:ph type="body" idx="7"/>
          </p:nvPr>
        </p:nvSpPr>
        <p:spPr>
          <a:xfrm>
            <a:off x="4007644" y="6140260"/>
            <a:ext cx="1649314" cy="83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2080"/>
              <a:buNone/>
              <a:defRPr sz="26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734"/>
              <a:buNone/>
              <a:defRPr sz="2167" b="1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1560"/>
              <a:buNone/>
              <a:defRPr sz="1950" b="1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5pPr>
            <a:lvl6pPr marL="2743200" lvl="5" indent="-228600" algn="l">
              <a:spcBef>
                <a:spcPts val="347"/>
              </a:spcBef>
              <a:spcAft>
                <a:spcPts val="0"/>
              </a:spcAft>
              <a:buSzPts val="1386"/>
              <a:buNone/>
              <a:defRPr sz="1733" b="1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1386"/>
              <a:buNone/>
              <a:defRPr sz="1733" b="1"/>
            </a:lvl9pPr>
          </a:lstStyle>
          <a:p>
            <a:endParaRPr/>
          </a:p>
        </p:txBody>
      </p:sp>
      <p:sp>
        <p:nvSpPr>
          <p:cNvPr id="145" name="Google Shape;145;p2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8"/>
          </p:nvPr>
        </p:nvSpPr>
        <p:spPr>
          <a:xfrm>
            <a:off x="4007644" y="3191934"/>
            <a:ext cx="1649314" cy="2201333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386"/>
              <a:buFont typeface="Noto Sans Symbols"/>
              <a:buNone/>
              <a:defRPr sz="17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2426"/>
              <a:buFont typeface="Noto Sans Symbols"/>
              <a:buNone/>
              <a:defRPr sz="30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208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43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650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650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650"/>
              </a:spcBef>
              <a:spcAft>
                <a:spcPts val="650"/>
              </a:spcAft>
              <a:buClr>
                <a:srgbClr val="86D1D8"/>
              </a:buClr>
              <a:buSzPts val="1734"/>
              <a:buFont typeface="Noto Sans Symbols"/>
              <a:buNone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body" idx="9"/>
          </p:nvPr>
        </p:nvSpPr>
        <p:spPr>
          <a:xfrm>
            <a:off x="4007574" y="6972636"/>
            <a:ext cx="1651499" cy="95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214"/>
              <a:buNone/>
              <a:defRPr sz="1517"/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866"/>
              <a:buNone/>
              <a:defRPr sz="1083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5pPr>
            <a:lvl6pPr marL="2743200" lvl="5" indent="-228600" algn="l">
              <a:spcBef>
                <a:spcPts val="195"/>
              </a:spcBef>
              <a:spcAft>
                <a:spcPts val="0"/>
              </a:spcAft>
              <a:buSzPts val="780"/>
              <a:buNone/>
              <a:defRPr sz="975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780"/>
              <a:buNone/>
              <a:defRPr sz="975"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>
            <a:spLocks noGrp="1"/>
          </p:cNvSpPr>
          <p:nvPr>
            <p:ph type="title"/>
          </p:nvPr>
        </p:nvSpPr>
        <p:spPr>
          <a:xfrm>
            <a:off x="363438" y="653926"/>
            <a:ext cx="5290157" cy="20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1"/>
          </p:nvPr>
        </p:nvSpPr>
        <p:spPr>
          <a:xfrm rot="5400000">
            <a:off x="106759" y="3479182"/>
            <a:ext cx="6060139" cy="503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6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6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650"/>
              </a:spcBef>
              <a:spcAft>
                <a:spcPts val="65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>
            <a:spLocks noGrp="1"/>
          </p:cNvSpPr>
          <p:nvPr>
            <p:ph type="title"/>
          </p:nvPr>
        </p:nvSpPr>
        <p:spPr>
          <a:xfrm rot="5400000">
            <a:off x="956282" y="4336259"/>
            <a:ext cx="8415514" cy="985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4"/>
          <p:cNvSpPr txBox="1">
            <a:spLocks noGrp="1"/>
          </p:cNvSpPr>
          <p:nvPr>
            <p:ph type="body" idx="1"/>
          </p:nvPr>
        </p:nvSpPr>
        <p:spPr>
          <a:xfrm rot="5400000">
            <a:off x="-1752985" y="2741417"/>
            <a:ext cx="8415514" cy="41755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6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6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650"/>
              </a:spcBef>
              <a:spcAft>
                <a:spcPts val="65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363438" y="653926"/>
            <a:ext cx="5290157" cy="20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620613" y="2965328"/>
            <a:ext cx="5032430" cy="60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83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65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65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650"/>
              </a:spcBef>
              <a:spcAft>
                <a:spcPts val="65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арточка имени с цитатой">
  <p:cSld name="Карточка имени с цитатой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885826" y="2091267"/>
            <a:ext cx="4499615" cy="4732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Century Gothic"/>
              <a:buNone/>
              <a:defRPr sz="5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885826" y="7154335"/>
            <a:ext cx="4499615" cy="155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560"/>
              <a:buNone/>
              <a:defRPr sz="1950" b="0" i="0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866"/>
              <a:buNone/>
              <a:defRPr sz="1083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5pPr>
            <a:lvl6pPr marL="2743200" lvl="5" indent="-228600" algn="l">
              <a:spcBef>
                <a:spcPts val="195"/>
              </a:spcBef>
              <a:spcAft>
                <a:spcPts val="0"/>
              </a:spcAft>
              <a:buSzPts val="780"/>
              <a:buNone/>
              <a:defRPr sz="975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780"/>
              <a:buNone/>
              <a:defRPr sz="975"/>
            </a:lvl9pPr>
          </a:lstStyle>
          <a:p>
            <a:endParaRPr/>
          </a:p>
        </p:txBody>
      </p:sp>
      <p:sp>
        <p:nvSpPr>
          <p:cNvPr id="36" name="Google Shape;36;p8"/>
          <p:cNvSpPr txBox="1"/>
          <p:nvPr/>
        </p:nvSpPr>
        <p:spPr>
          <a:xfrm>
            <a:off x="454863" y="1143934"/>
            <a:ext cx="451076" cy="212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216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endParaRPr/>
          </a:p>
        </p:txBody>
      </p:sp>
      <p:sp>
        <p:nvSpPr>
          <p:cNvPr id="37" name="Google Shape;37;p8"/>
          <p:cNvSpPr txBox="1"/>
          <p:nvPr/>
        </p:nvSpPr>
        <p:spPr>
          <a:xfrm>
            <a:off x="5250394" y="4790521"/>
            <a:ext cx="451076" cy="212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216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»</a:t>
            </a:r>
            <a:endParaRPr sz="13216" b="0" i="0">
              <a:solidFill>
                <a:srgbClr val="86D1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8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649663" y="4133616"/>
            <a:ext cx="4964432" cy="276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333"/>
              <a:buFont typeface="Century Gothic"/>
              <a:buNone/>
              <a:defRPr sz="4333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649662" y="6900661"/>
            <a:ext cx="4964433" cy="1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734"/>
              <a:buNone/>
              <a:defRPr sz="2167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560"/>
              <a:buNone/>
              <a:defRPr sz="19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1214"/>
              <a:buNone/>
              <a:defRPr sz="1517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1214"/>
              <a:buNone/>
              <a:defRPr sz="1517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303"/>
              </a:spcBef>
              <a:spcAft>
                <a:spcPts val="0"/>
              </a:spcAft>
              <a:buSzPts val="1214"/>
              <a:buNone/>
              <a:defRPr sz="1517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1214"/>
              <a:buNone/>
              <a:defRPr sz="1517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1214"/>
              <a:buNone/>
              <a:defRPr sz="1517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1214"/>
              <a:buNone/>
              <a:defRPr sz="151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363438" y="653926"/>
            <a:ext cx="5290157" cy="20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620614" y="2976388"/>
            <a:ext cx="2472941" cy="6060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660" algn="l">
              <a:spcBef>
                <a:spcPts val="1083"/>
              </a:spcBef>
              <a:spcAft>
                <a:spcPts val="0"/>
              </a:spcAft>
              <a:buSzPts val="1560"/>
              <a:buChar char="►"/>
              <a:defRPr sz="1950"/>
            </a:lvl1pPr>
            <a:lvl2pPr marL="914400" lvl="1" indent="-316636" algn="l">
              <a:spcBef>
                <a:spcPts val="1083"/>
              </a:spcBef>
              <a:spcAft>
                <a:spcPts val="0"/>
              </a:spcAft>
              <a:buSzPts val="1386"/>
              <a:buChar char="►"/>
              <a:defRPr sz="1733"/>
            </a:lvl2pPr>
            <a:lvl3pPr marL="1371600" lvl="2" indent="-305663" algn="l">
              <a:spcBef>
                <a:spcPts val="1083"/>
              </a:spcBef>
              <a:spcAft>
                <a:spcPts val="0"/>
              </a:spcAft>
              <a:buSzPts val="1214"/>
              <a:buChar char="►"/>
              <a:defRPr sz="1517"/>
            </a:lvl3pPr>
            <a:lvl4pPr marL="1828800" lvl="3" indent="-294639" algn="l">
              <a:spcBef>
                <a:spcPts val="1083"/>
              </a:spcBef>
              <a:spcAft>
                <a:spcPts val="0"/>
              </a:spcAft>
              <a:buSzPts val="1040"/>
              <a:buChar char="►"/>
              <a:defRPr sz="1300"/>
            </a:lvl4pPr>
            <a:lvl5pPr marL="2286000" lvl="4" indent="-294639" algn="l">
              <a:spcBef>
                <a:spcPts val="1083"/>
              </a:spcBef>
              <a:spcAft>
                <a:spcPts val="0"/>
              </a:spcAft>
              <a:buSzPts val="1040"/>
              <a:buChar char="►"/>
              <a:defRPr sz="1300"/>
            </a:lvl5pPr>
            <a:lvl6pPr marL="2743200" lvl="5" indent="-294639" algn="l">
              <a:spcBef>
                <a:spcPts val="260"/>
              </a:spcBef>
              <a:spcAft>
                <a:spcPts val="0"/>
              </a:spcAft>
              <a:buSzPts val="1040"/>
              <a:buChar char="►"/>
              <a:defRPr sz="1300"/>
            </a:lvl6pPr>
            <a:lvl7pPr marL="3200400" lvl="6" indent="-294639" algn="l">
              <a:spcBef>
                <a:spcPts val="650"/>
              </a:spcBef>
              <a:spcAft>
                <a:spcPts val="0"/>
              </a:spcAft>
              <a:buSzPts val="1040"/>
              <a:buChar char="►"/>
              <a:defRPr sz="1300"/>
            </a:lvl7pPr>
            <a:lvl8pPr marL="3657600" lvl="7" indent="-294640" algn="l">
              <a:spcBef>
                <a:spcPts val="650"/>
              </a:spcBef>
              <a:spcAft>
                <a:spcPts val="0"/>
              </a:spcAft>
              <a:buSzPts val="1040"/>
              <a:buChar char="►"/>
              <a:defRPr sz="1300"/>
            </a:lvl8pPr>
            <a:lvl9pPr marL="4114800" lvl="8" indent="-294640" algn="l">
              <a:spcBef>
                <a:spcPts val="650"/>
              </a:spcBef>
              <a:spcAft>
                <a:spcPts val="650"/>
              </a:spcAft>
              <a:buSzPts val="1040"/>
              <a:buChar char="►"/>
              <a:defRPr sz="1300"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body" idx="2"/>
          </p:nvPr>
        </p:nvSpPr>
        <p:spPr>
          <a:xfrm>
            <a:off x="3180653" y="2969913"/>
            <a:ext cx="2472942" cy="6067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660" algn="l">
              <a:spcBef>
                <a:spcPts val="1083"/>
              </a:spcBef>
              <a:spcAft>
                <a:spcPts val="0"/>
              </a:spcAft>
              <a:buSzPts val="1560"/>
              <a:buChar char="►"/>
              <a:defRPr sz="1950"/>
            </a:lvl1pPr>
            <a:lvl2pPr marL="914400" lvl="1" indent="-316636" algn="l">
              <a:spcBef>
                <a:spcPts val="1083"/>
              </a:spcBef>
              <a:spcAft>
                <a:spcPts val="0"/>
              </a:spcAft>
              <a:buSzPts val="1386"/>
              <a:buChar char="►"/>
              <a:defRPr sz="1733"/>
            </a:lvl2pPr>
            <a:lvl3pPr marL="1371600" lvl="2" indent="-305663" algn="l">
              <a:spcBef>
                <a:spcPts val="1083"/>
              </a:spcBef>
              <a:spcAft>
                <a:spcPts val="0"/>
              </a:spcAft>
              <a:buSzPts val="1214"/>
              <a:buChar char="►"/>
              <a:defRPr sz="1517"/>
            </a:lvl3pPr>
            <a:lvl4pPr marL="1828800" lvl="3" indent="-294639" algn="l">
              <a:spcBef>
                <a:spcPts val="1083"/>
              </a:spcBef>
              <a:spcAft>
                <a:spcPts val="0"/>
              </a:spcAft>
              <a:buSzPts val="1040"/>
              <a:buChar char="►"/>
              <a:defRPr sz="1300"/>
            </a:lvl4pPr>
            <a:lvl5pPr marL="2286000" lvl="4" indent="-294639" algn="l">
              <a:spcBef>
                <a:spcPts val="1083"/>
              </a:spcBef>
              <a:spcAft>
                <a:spcPts val="0"/>
              </a:spcAft>
              <a:buSzPts val="1040"/>
              <a:buChar char="►"/>
              <a:defRPr sz="1300"/>
            </a:lvl5pPr>
            <a:lvl6pPr marL="2743200" lvl="5" indent="-294639" algn="l">
              <a:spcBef>
                <a:spcPts val="260"/>
              </a:spcBef>
              <a:spcAft>
                <a:spcPts val="0"/>
              </a:spcAft>
              <a:buSzPts val="1040"/>
              <a:buChar char="►"/>
              <a:defRPr sz="1300"/>
            </a:lvl6pPr>
            <a:lvl7pPr marL="3200400" lvl="6" indent="-294639" algn="l">
              <a:spcBef>
                <a:spcPts val="650"/>
              </a:spcBef>
              <a:spcAft>
                <a:spcPts val="0"/>
              </a:spcAft>
              <a:buSzPts val="1040"/>
              <a:buChar char="►"/>
              <a:defRPr sz="1300"/>
            </a:lvl7pPr>
            <a:lvl8pPr marL="3657600" lvl="7" indent="-294640" algn="l">
              <a:spcBef>
                <a:spcPts val="650"/>
              </a:spcBef>
              <a:spcAft>
                <a:spcPts val="0"/>
              </a:spcAft>
              <a:buSzPts val="1040"/>
              <a:buChar char="►"/>
              <a:defRPr sz="1300"/>
            </a:lvl8pPr>
            <a:lvl9pPr marL="4114800" lvl="8" indent="-294640" algn="l">
              <a:spcBef>
                <a:spcPts val="650"/>
              </a:spcBef>
              <a:spcAft>
                <a:spcPts val="650"/>
              </a:spcAft>
              <a:buSzPts val="1040"/>
              <a:buChar char="►"/>
              <a:defRPr sz="1300"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363438" y="653926"/>
            <a:ext cx="5290157" cy="20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5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620614" y="2751667"/>
            <a:ext cx="2472941" cy="83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2080"/>
              <a:buNone/>
              <a:defRPr sz="26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734"/>
              <a:buNone/>
              <a:defRPr sz="2167" b="1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1560"/>
              <a:buNone/>
              <a:defRPr sz="1950" b="1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5pPr>
            <a:lvl6pPr marL="2743200" lvl="5" indent="-228600" algn="l">
              <a:spcBef>
                <a:spcPts val="347"/>
              </a:spcBef>
              <a:spcAft>
                <a:spcPts val="0"/>
              </a:spcAft>
              <a:buSzPts val="1386"/>
              <a:buNone/>
              <a:defRPr sz="1733" b="1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1386"/>
              <a:buNone/>
              <a:defRPr sz="1733" b="1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620614" y="3632200"/>
            <a:ext cx="2472941" cy="540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660" algn="l">
              <a:spcBef>
                <a:spcPts val="1083"/>
              </a:spcBef>
              <a:spcAft>
                <a:spcPts val="0"/>
              </a:spcAft>
              <a:buSzPts val="1560"/>
              <a:buChar char="►"/>
              <a:defRPr sz="1950"/>
            </a:lvl1pPr>
            <a:lvl2pPr marL="914400" lvl="1" indent="-316636" algn="l">
              <a:spcBef>
                <a:spcPts val="1083"/>
              </a:spcBef>
              <a:spcAft>
                <a:spcPts val="0"/>
              </a:spcAft>
              <a:buSzPts val="1386"/>
              <a:buChar char="►"/>
              <a:defRPr sz="1733"/>
            </a:lvl2pPr>
            <a:lvl3pPr marL="1371600" lvl="2" indent="-305663" algn="l">
              <a:spcBef>
                <a:spcPts val="1083"/>
              </a:spcBef>
              <a:spcAft>
                <a:spcPts val="0"/>
              </a:spcAft>
              <a:buSzPts val="1214"/>
              <a:buChar char="►"/>
              <a:defRPr sz="1517"/>
            </a:lvl3pPr>
            <a:lvl4pPr marL="1828800" lvl="3" indent="-294639" algn="l">
              <a:spcBef>
                <a:spcPts val="1083"/>
              </a:spcBef>
              <a:spcAft>
                <a:spcPts val="0"/>
              </a:spcAft>
              <a:buSzPts val="1040"/>
              <a:buChar char="►"/>
              <a:defRPr sz="1300"/>
            </a:lvl4pPr>
            <a:lvl5pPr marL="2286000" lvl="4" indent="-294639" algn="l">
              <a:spcBef>
                <a:spcPts val="1083"/>
              </a:spcBef>
              <a:spcAft>
                <a:spcPts val="0"/>
              </a:spcAft>
              <a:buSzPts val="1040"/>
              <a:buChar char="►"/>
              <a:defRPr sz="1300"/>
            </a:lvl5pPr>
            <a:lvl6pPr marL="2743200" lvl="5" indent="-294639" algn="l">
              <a:spcBef>
                <a:spcPts val="260"/>
              </a:spcBef>
              <a:spcAft>
                <a:spcPts val="0"/>
              </a:spcAft>
              <a:buSzPts val="1040"/>
              <a:buChar char="►"/>
              <a:defRPr sz="1300"/>
            </a:lvl6pPr>
            <a:lvl7pPr marL="3200400" lvl="6" indent="-294639" algn="l">
              <a:spcBef>
                <a:spcPts val="650"/>
              </a:spcBef>
              <a:spcAft>
                <a:spcPts val="0"/>
              </a:spcAft>
              <a:buSzPts val="1040"/>
              <a:buChar char="►"/>
              <a:defRPr sz="1300"/>
            </a:lvl7pPr>
            <a:lvl8pPr marL="3657600" lvl="7" indent="-294640" algn="l">
              <a:spcBef>
                <a:spcPts val="650"/>
              </a:spcBef>
              <a:spcAft>
                <a:spcPts val="0"/>
              </a:spcAft>
              <a:buSzPts val="1040"/>
              <a:buChar char="►"/>
              <a:defRPr sz="1300"/>
            </a:lvl8pPr>
            <a:lvl9pPr marL="4114800" lvl="8" indent="-294640" algn="l">
              <a:spcBef>
                <a:spcPts val="650"/>
              </a:spcBef>
              <a:spcAft>
                <a:spcPts val="650"/>
              </a:spcAft>
              <a:buSzPts val="1040"/>
              <a:buChar char="►"/>
              <a:defRPr sz="13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3"/>
          </p:nvPr>
        </p:nvSpPr>
        <p:spPr>
          <a:xfrm>
            <a:off x="3180654" y="2751667"/>
            <a:ext cx="2472941" cy="83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2080"/>
              <a:buNone/>
              <a:defRPr sz="26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734"/>
              <a:buNone/>
              <a:defRPr sz="2167" b="1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1560"/>
              <a:buNone/>
              <a:defRPr sz="1950" b="1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1386"/>
              <a:buNone/>
              <a:defRPr sz="1733" b="1"/>
            </a:lvl5pPr>
            <a:lvl6pPr marL="2743200" lvl="5" indent="-228600" algn="l">
              <a:spcBef>
                <a:spcPts val="347"/>
              </a:spcBef>
              <a:spcAft>
                <a:spcPts val="0"/>
              </a:spcAft>
              <a:buSzPts val="1386"/>
              <a:buNone/>
              <a:defRPr sz="1733" b="1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1386"/>
              <a:buNone/>
              <a:defRPr sz="1733" b="1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1386"/>
              <a:buNone/>
              <a:defRPr sz="1733" b="1"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4"/>
          </p:nvPr>
        </p:nvSpPr>
        <p:spPr>
          <a:xfrm>
            <a:off x="3180654" y="3632200"/>
            <a:ext cx="2472941" cy="5404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7660" algn="l">
              <a:spcBef>
                <a:spcPts val="1083"/>
              </a:spcBef>
              <a:spcAft>
                <a:spcPts val="0"/>
              </a:spcAft>
              <a:buSzPts val="1560"/>
              <a:buChar char="►"/>
              <a:defRPr sz="1950"/>
            </a:lvl1pPr>
            <a:lvl2pPr marL="914400" lvl="1" indent="-316636" algn="l">
              <a:spcBef>
                <a:spcPts val="1083"/>
              </a:spcBef>
              <a:spcAft>
                <a:spcPts val="0"/>
              </a:spcAft>
              <a:buSzPts val="1386"/>
              <a:buChar char="►"/>
              <a:defRPr sz="1733"/>
            </a:lvl2pPr>
            <a:lvl3pPr marL="1371600" lvl="2" indent="-305663" algn="l">
              <a:spcBef>
                <a:spcPts val="1083"/>
              </a:spcBef>
              <a:spcAft>
                <a:spcPts val="0"/>
              </a:spcAft>
              <a:buSzPts val="1214"/>
              <a:buChar char="►"/>
              <a:defRPr sz="1517"/>
            </a:lvl3pPr>
            <a:lvl4pPr marL="1828800" lvl="3" indent="-294639" algn="l">
              <a:spcBef>
                <a:spcPts val="1083"/>
              </a:spcBef>
              <a:spcAft>
                <a:spcPts val="0"/>
              </a:spcAft>
              <a:buSzPts val="1040"/>
              <a:buChar char="►"/>
              <a:defRPr sz="1300"/>
            </a:lvl4pPr>
            <a:lvl5pPr marL="2286000" lvl="4" indent="-294639" algn="l">
              <a:spcBef>
                <a:spcPts val="1083"/>
              </a:spcBef>
              <a:spcAft>
                <a:spcPts val="0"/>
              </a:spcAft>
              <a:buSzPts val="1040"/>
              <a:buChar char="►"/>
              <a:defRPr sz="1300"/>
            </a:lvl5pPr>
            <a:lvl6pPr marL="2743200" lvl="5" indent="-294639" algn="l">
              <a:spcBef>
                <a:spcPts val="260"/>
              </a:spcBef>
              <a:spcAft>
                <a:spcPts val="0"/>
              </a:spcAft>
              <a:buSzPts val="1040"/>
              <a:buChar char="►"/>
              <a:defRPr sz="1300"/>
            </a:lvl6pPr>
            <a:lvl7pPr marL="3200400" lvl="6" indent="-294639" algn="l">
              <a:spcBef>
                <a:spcPts val="650"/>
              </a:spcBef>
              <a:spcAft>
                <a:spcPts val="0"/>
              </a:spcAft>
              <a:buSzPts val="1040"/>
              <a:buChar char="►"/>
              <a:defRPr sz="1300"/>
            </a:lvl7pPr>
            <a:lvl8pPr marL="3657600" lvl="7" indent="-294640" algn="l">
              <a:spcBef>
                <a:spcPts val="650"/>
              </a:spcBef>
              <a:spcAft>
                <a:spcPts val="0"/>
              </a:spcAft>
              <a:buSzPts val="1040"/>
              <a:buChar char="►"/>
              <a:defRPr sz="1300"/>
            </a:lvl8pPr>
            <a:lvl9pPr marL="4114800" lvl="8" indent="-294640" algn="l">
              <a:spcBef>
                <a:spcPts val="650"/>
              </a:spcBef>
              <a:spcAft>
                <a:spcPts val="650"/>
              </a:spcAft>
              <a:buSzPts val="1040"/>
              <a:buChar char="►"/>
              <a:defRPr sz="1300"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title"/>
          </p:nvPr>
        </p:nvSpPr>
        <p:spPr>
          <a:xfrm>
            <a:off x="363438" y="653926"/>
            <a:ext cx="5290157" cy="20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649661" y="2091267"/>
            <a:ext cx="1913099" cy="2091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Century Gothic"/>
              <a:buNone/>
              <a:defRPr sz="2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2691346" y="2091267"/>
            <a:ext cx="2922749" cy="6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8683" algn="l">
              <a:spcBef>
                <a:spcPts val="1083"/>
              </a:spcBef>
              <a:spcAft>
                <a:spcPts val="0"/>
              </a:spcAft>
              <a:buSzPts val="1734"/>
              <a:buChar char="►"/>
              <a:defRPr sz="2167"/>
            </a:lvl1pPr>
            <a:lvl2pPr marL="914400" lvl="1" indent="-327660" algn="l">
              <a:spcBef>
                <a:spcPts val="1083"/>
              </a:spcBef>
              <a:spcAft>
                <a:spcPts val="0"/>
              </a:spcAft>
              <a:buSzPts val="1560"/>
              <a:buChar char="►"/>
              <a:defRPr sz="1950"/>
            </a:lvl2pPr>
            <a:lvl3pPr marL="1371600" lvl="2" indent="-316636" algn="l">
              <a:spcBef>
                <a:spcPts val="1083"/>
              </a:spcBef>
              <a:spcAft>
                <a:spcPts val="0"/>
              </a:spcAft>
              <a:buSzPts val="1386"/>
              <a:buChar char="►"/>
              <a:defRPr sz="1733"/>
            </a:lvl3pPr>
            <a:lvl4pPr marL="1828800" lvl="3" indent="-305663" algn="l">
              <a:spcBef>
                <a:spcPts val="1083"/>
              </a:spcBef>
              <a:spcAft>
                <a:spcPts val="0"/>
              </a:spcAft>
              <a:buSzPts val="1214"/>
              <a:buChar char="►"/>
              <a:defRPr sz="1517"/>
            </a:lvl4pPr>
            <a:lvl5pPr marL="2286000" lvl="4" indent="-305663" algn="l">
              <a:spcBef>
                <a:spcPts val="1083"/>
              </a:spcBef>
              <a:spcAft>
                <a:spcPts val="0"/>
              </a:spcAft>
              <a:buSzPts val="1214"/>
              <a:buChar char="►"/>
              <a:defRPr sz="1517"/>
            </a:lvl5pPr>
            <a:lvl6pPr marL="2743200" lvl="5" indent="-305663" algn="l">
              <a:spcBef>
                <a:spcPts val="303"/>
              </a:spcBef>
              <a:spcAft>
                <a:spcPts val="0"/>
              </a:spcAft>
              <a:buSzPts val="1214"/>
              <a:buChar char="►"/>
              <a:defRPr sz="1517"/>
            </a:lvl6pPr>
            <a:lvl7pPr marL="3200400" lvl="6" indent="-305663" algn="l">
              <a:spcBef>
                <a:spcPts val="650"/>
              </a:spcBef>
              <a:spcAft>
                <a:spcPts val="0"/>
              </a:spcAft>
              <a:buSzPts val="1214"/>
              <a:buChar char="►"/>
              <a:defRPr sz="1517"/>
            </a:lvl7pPr>
            <a:lvl8pPr marL="3657600" lvl="7" indent="-305663" algn="l">
              <a:spcBef>
                <a:spcPts val="650"/>
              </a:spcBef>
              <a:spcAft>
                <a:spcPts val="0"/>
              </a:spcAft>
              <a:buSzPts val="1214"/>
              <a:buChar char="►"/>
              <a:defRPr sz="1517"/>
            </a:lvl8pPr>
            <a:lvl9pPr marL="4114800" lvl="8" indent="-305663" algn="l">
              <a:spcBef>
                <a:spcPts val="650"/>
              </a:spcBef>
              <a:spcAft>
                <a:spcPts val="650"/>
              </a:spcAft>
              <a:buSzPts val="1214"/>
              <a:buChar char="►"/>
              <a:defRPr sz="1517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2"/>
          </p:nvPr>
        </p:nvSpPr>
        <p:spPr>
          <a:xfrm>
            <a:off x="649662" y="4520073"/>
            <a:ext cx="1913098" cy="418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83"/>
              </a:spcBef>
              <a:spcAft>
                <a:spcPts val="0"/>
              </a:spcAft>
              <a:buSzPts val="1214"/>
              <a:buNone/>
              <a:defRPr sz="1517"/>
            </a:lvl1pPr>
            <a:lvl2pPr marL="914400" lvl="1" indent="-228600" algn="l">
              <a:spcBef>
                <a:spcPts val="1083"/>
              </a:spcBef>
              <a:spcAft>
                <a:spcPts val="0"/>
              </a:spcAft>
              <a:buSzPts val="1040"/>
              <a:buNone/>
              <a:defRPr sz="1300"/>
            </a:lvl2pPr>
            <a:lvl3pPr marL="1371600" lvl="2" indent="-228600" algn="l">
              <a:spcBef>
                <a:spcPts val="1083"/>
              </a:spcBef>
              <a:spcAft>
                <a:spcPts val="0"/>
              </a:spcAft>
              <a:buSzPts val="866"/>
              <a:buNone/>
              <a:defRPr sz="1083"/>
            </a:lvl3pPr>
            <a:lvl4pPr marL="1828800" lvl="3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4pPr>
            <a:lvl5pPr marL="2286000" lvl="4" indent="-228600" algn="l">
              <a:spcBef>
                <a:spcPts val="1083"/>
              </a:spcBef>
              <a:spcAft>
                <a:spcPts val="0"/>
              </a:spcAft>
              <a:buSzPts val="780"/>
              <a:buNone/>
              <a:defRPr sz="975"/>
            </a:lvl5pPr>
            <a:lvl6pPr marL="2743200" lvl="5" indent="-228600" algn="l">
              <a:spcBef>
                <a:spcPts val="195"/>
              </a:spcBef>
              <a:spcAft>
                <a:spcPts val="0"/>
              </a:spcAft>
              <a:buSzPts val="780"/>
              <a:buNone/>
              <a:defRPr sz="975"/>
            </a:lvl6pPr>
            <a:lvl7pPr marL="3200400" lvl="6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7pPr>
            <a:lvl8pPr marL="3657600" lvl="7" indent="-228600" algn="l">
              <a:spcBef>
                <a:spcPts val="650"/>
              </a:spcBef>
              <a:spcAft>
                <a:spcPts val="0"/>
              </a:spcAft>
              <a:buSzPts val="780"/>
              <a:buNone/>
              <a:defRPr sz="975"/>
            </a:lvl8pPr>
            <a:lvl9pPr marL="4114800" lvl="8" indent="-228600" algn="l">
              <a:spcBef>
                <a:spcPts val="650"/>
              </a:spcBef>
              <a:spcAft>
                <a:spcPts val="650"/>
              </a:spcAft>
              <a:buSzPts val="780"/>
              <a:buNone/>
              <a:defRPr sz="975"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/>
          <p:cNvPicPr preferRelativeResize="0"/>
          <p:nvPr/>
        </p:nvPicPr>
        <p:blipFill rotWithShape="1">
          <a:blip r:embed="rId22">
            <a:alphaModFix/>
          </a:blip>
          <a:srcRect l="3613"/>
          <a:stretch/>
        </p:blipFill>
        <p:spPr>
          <a:xfrm>
            <a:off x="1" y="3856214"/>
            <a:ext cx="2270819" cy="6049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23">
            <a:alphaModFix/>
          </a:blip>
          <a:srcRect l="35640"/>
          <a:stretch/>
        </p:blipFill>
        <p:spPr>
          <a:xfrm>
            <a:off x="0" y="4177837"/>
            <a:ext cx="856357" cy="341676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5"/>
          <p:cNvSpPr/>
          <p:nvPr/>
        </p:nvSpPr>
        <p:spPr>
          <a:xfrm>
            <a:off x="4842569" y="2421467"/>
            <a:ext cx="1585913" cy="4072467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" name="Google Shape;13;p5"/>
          <p:cNvPicPr preferRelativeResize="0"/>
          <p:nvPr/>
        </p:nvPicPr>
        <p:blipFill rotWithShape="1">
          <a:blip r:embed="rId24">
            <a:alphaModFix/>
          </a:blip>
          <a:srcRect t="28812"/>
          <a:stretch/>
        </p:blipFill>
        <p:spPr>
          <a:xfrm>
            <a:off x="4499670" y="2"/>
            <a:ext cx="901905" cy="164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/>
          <p:cNvPicPr preferRelativeResize="0"/>
          <p:nvPr/>
        </p:nvPicPr>
        <p:blipFill rotWithShape="1">
          <a:blip r:embed="rId25">
            <a:alphaModFix/>
          </a:blip>
          <a:srcRect b="23320"/>
          <a:stretch/>
        </p:blipFill>
        <p:spPr>
          <a:xfrm>
            <a:off x="4840806" y="8805333"/>
            <a:ext cx="558976" cy="11006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 txBox="1">
            <a:spLocks noGrp="1"/>
          </p:cNvSpPr>
          <p:nvPr>
            <p:ph type="title"/>
          </p:nvPr>
        </p:nvSpPr>
        <p:spPr>
          <a:xfrm>
            <a:off x="363438" y="653926"/>
            <a:ext cx="5290157" cy="202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550"/>
              <a:buFont typeface="Century Gothic"/>
              <a:buNone/>
              <a:defRPr sz="455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1"/>
          </p:nvPr>
        </p:nvSpPr>
        <p:spPr>
          <a:xfrm>
            <a:off x="620613" y="2965328"/>
            <a:ext cx="5032430" cy="606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8683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734"/>
              <a:buFont typeface="Noto Sans Symbols"/>
              <a:buChar char="►"/>
              <a:defRPr sz="216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7660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560"/>
              <a:buFont typeface="Noto Sans Symbols"/>
              <a:buChar char="►"/>
              <a:defRPr sz="195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6636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386"/>
              <a:buFont typeface="Noto Sans Symbols"/>
              <a:buChar char="►"/>
              <a:defRPr sz="17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5663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214"/>
              <a:buFont typeface="Noto Sans Symbols"/>
              <a:buChar char="►"/>
              <a:defRPr sz="151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5663" algn="l" rtl="0">
              <a:spcBef>
                <a:spcPts val="1083"/>
              </a:spcBef>
              <a:spcAft>
                <a:spcPts val="0"/>
              </a:spcAft>
              <a:buClr>
                <a:srgbClr val="86D1D8"/>
              </a:buClr>
              <a:buSzPts val="1214"/>
              <a:buFont typeface="Noto Sans Symbols"/>
              <a:buChar char="►"/>
              <a:defRPr sz="1517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4639" algn="l" rtl="0">
              <a:spcBef>
                <a:spcPts val="260"/>
              </a:spcBef>
              <a:spcAft>
                <a:spcPts val="0"/>
              </a:spcAft>
              <a:buClr>
                <a:srgbClr val="86D1D8"/>
              </a:buClr>
              <a:buSzPts val="1040"/>
              <a:buFont typeface="Noto Sans Symbols"/>
              <a:buChar char="►"/>
              <a:defRPr sz="1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4639" algn="l" rtl="0">
              <a:spcBef>
                <a:spcPts val="650"/>
              </a:spcBef>
              <a:spcAft>
                <a:spcPts val="0"/>
              </a:spcAft>
              <a:buClr>
                <a:srgbClr val="86D1D8"/>
              </a:buClr>
              <a:buSzPts val="1040"/>
              <a:buFont typeface="Noto Sans Symbols"/>
              <a:buChar char="►"/>
              <a:defRPr sz="1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4640" algn="l" rtl="0">
              <a:spcBef>
                <a:spcPts val="650"/>
              </a:spcBef>
              <a:spcAft>
                <a:spcPts val="0"/>
              </a:spcAft>
              <a:buClr>
                <a:srgbClr val="86D1D8"/>
              </a:buClr>
              <a:buSzPts val="1040"/>
              <a:buFont typeface="Noto Sans Symbols"/>
              <a:buChar char="►"/>
              <a:defRPr sz="1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4640" algn="l" rtl="0">
              <a:spcBef>
                <a:spcPts val="650"/>
              </a:spcBef>
              <a:spcAft>
                <a:spcPts val="650"/>
              </a:spcAft>
              <a:buClr>
                <a:srgbClr val="86D1D8"/>
              </a:buClr>
              <a:buSzPts val="1040"/>
              <a:buFont typeface="Noto Sans Symbols"/>
              <a:buChar char="►"/>
              <a:defRPr sz="13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Google Shape;17;p5"/>
          <p:cNvSpPr txBox="1">
            <a:spLocks noGrp="1"/>
          </p:cNvSpPr>
          <p:nvPr>
            <p:ph type="dt" idx="10"/>
          </p:nvPr>
        </p:nvSpPr>
        <p:spPr>
          <a:xfrm rot="5400000">
            <a:off x="5275721" y="2720977"/>
            <a:ext cx="1430865" cy="171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2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ftr" idx="11"/>
          </p:nvPr>
        </p:nvSpPr>
        <p:spPr>
          <a:xfrm rot="5400000">
            <a:off x="3333199" y="4793173"/>
            <a:ext cx="5575259" cy="171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2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Google Shape;19;p5"/>
          <p:cNvSpPr/>
          <p:nvPr/>
        </p:nvSpPr>
        <p:spPr>
          <a:xfrm>
            <a:off x="5871269" y="0"/>
            <a:ext cx="385763" cy="165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5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5823305" y="427166"/>
            <a:ext cx="471487" cy="110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0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30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30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30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30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30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30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30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3033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hyperlink" Target="https://youtu.be/_1VjoEbSPbA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509ig54mwFI" TargetMode="External"/><Relationship Id="rId5" Type="http://schemas.openxmlformats.org/officeDocument/2006/relationships/hyperlink" Target="https://youtu.be/PV8YE3zNM98" TargetMode="External"/><Relationship Id="rId4" Type="http://schemas.openxmlformats.org/officeDocument/2006/relationships/hyperlink" Target="https://youtu.be/9hPUigzRW3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 txBox="1">
            <a:spLocks noGrp="1"/>
          </p:cNvSpPr>
          <p:nvPr>
            <p:ph type="ctrTitle"/>
          </p:nvPr>
        </p:nvSpPr>
        <p:spPr>
          <a:xfrm>
            <a:off x="305719" y="2015515"/>
            <a:ext cx="6314557" cy="2325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Смета на гараж из сэндвич-панелей </a:t>
            </a:r>
            <a:b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Адрес: пос. </a:t>
            </a:r>
            <a:r>
              <a:rPr lang="ru-RU" sz="1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Курилово</a:t>
            </a: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Щаповское</a:t>
            </a: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 поселение</a:t>
            </a:r>
            <a:b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  <a:t>Дата строительства: Июль, 2020 года</a:t>
            </a:r>
            <a:b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" sz="1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ru-RU" sz="1400" b="1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br>
              <a:rPr lang="en" sz="1100" b="1" dirty="0">
                <a:solidFill>
                  <a:schemeClr val="tx1"/>
                </a:solidFill>
              </a:rPr>
            </a:br>
            <a:br>
              <a:rPr lang="en" sz="1100" b="1" dirty="0">
                <a:solidFill>
                  <a:schemeClr val="tx1"/>
                </a:solidFill>
              </a:rPr>
            </a:br>
            <a:br>
              <a:rPr lang="en" sz="1400" b="1" dirty="0">
                <a:solidFill>
                  <a:schemeClr val="tx1"/>
                </a:solidFill>
              </a:rPr>
            </a:br>
            <a:br>
              <a:rPr lang="ru-RU" sz="1400" dirty="0">
                <a:solidFill>
                  <a:schemeClr val="tx1"/>
                </a:solidFill>
                <a:latin typeface="+mn-lt"/>
              </a:rPr>
            </a:br>
            <a:br>
              <a:rPr lang="ru-RU" sz="1400" b="1" dirty="0">
                <a:solidFill>
                  <a:schemeClr val="dk1"/>
                </a:solidFill>
              </a:rPr>
            </a:br>
            <a:endParaRPr sz="1400" b="1" dirty="0">
              <a:solidFill>
                <a:schemeClr val="dk1"/>
              </a:solidFill>
            </a:endParaRPr>
          </a:p>
        </p:txBody>
      </p:sp>
      <p:cxnSp>
        <p:nvCxnSpPr>
          <p:cNvPr id="168" name="Google Shape;168;p1"/>
          <p:cNvCxnSpPr/>
          <p:nvPr/>
        </p:nvCxnSpPr>
        <p:spPr>
          <a:xfrm>
            <a:off x="289438" y="8304474"/>
            <a:ext cx="6279123" cy="1"/>
          </a:xfrm>
          <a:prstGeom prst="straightConnector1">
            <a:avLst/>
          </a:pr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</p:cxnSp>
      <p:pic>
        <p:nvPicPr>
          <p:cNvPr id="170" name="Google Shape;17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6653" y="8450689"/>
            <a:ext cx="1719393" cy="128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3303" y="8450689"/>
            <a:ext cx="1719391" cy="128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1954" y="8450690"/>
            <a:ext cx="1719390" cy="128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"/>
          <p:cNvSpPr txBox="1"/>
          <p:nvPr/>
        </p:nvSpPr>
        <p:spPr>
          <a:xfrm>
            <a:off x="215753" y="7968872"/>
            <a:ext cx="311382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Примеры наших работ</a:t>
            </a:r>
            <a:endParaRPr dirty="0"/>
          </a:p>
        </p:txBody>
      </p:sp>
      <p:sp>
        <p:nvSpPr>
          <p:cNvPr id="176" name="Google Shape;176;p1"/>
          <p:cNvSpPr txBox="1"/>
          <p:nvPr/>
        </p:nvSpPr>
        <p:spPr>
          <a:xfrm>
            <a:off x="289438" y="2706420"/>
            <a:ext cx="500904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Расчёт стоимости на следующем листе </a:t>
            </a:r>
            <a:endParaRPr sz="1600" b="1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177;p1"/>
          <p:cNvSpPr/>
          <p:nvPr/>
        </p:nvSpPr>
        <p:spPr>
          <a:xfrm rot="10800000">
            <a:off x="2876550" y="-2"/>
            <a:ext cx="3981446" cy="3340651"/>
          </a:xfrm>
          <a:prstGeom prst="rtTriangle">
            <a:avLst/>
          </a:prstGeom>
          <a:solidFill>
            <a:srgbClr val="F5E1A8"/>
          </a:solidFill>
          <a:ln w="19050" cap="rnd" cmpd="sng">
            <a:solidFill>
              <a:srgbClr val="F5E1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p1"/>
          <p:cNvSpPr txBox="1"/>
          <p:nvPr/>
        </p:nvSpPr>
        <p:spPr>
          <a:xfrm>
            <a:off x="3329577" y="118242"/>
            <a:ext cx="3528422" cy="1648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2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garagekomplekt.ru</a:t>
            </a:r>
            <a:endParaRPr sz="202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2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Свяжитесь с нами по телефонам: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2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8(499)404-03-27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2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8(926)878-83-22</a:t>
            </a:r>
            <a:endParaRPr/>
          </a:p>
        </p:txBody>
      </p:sp>
      <p:pic>
        <p:nvPicPr>
          <p:cNvPr id="179" name="Google Shape;179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5585" y="1159359"/>
            <a:ext cx="4036571" cy="76031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"/>
          <p:cNvSpPr/>
          <p:nvPr/>
        </p:nvSpPr>
        <p:spPr>
          <a:xfrm flipH="1">
            <a:off x="4773387" y="2795020"/>
            <a:ext cx="235582" cy="217059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9050" cap="rnd" cmpd="sng">
            <a:solidFill>
              <a:srgbClr val="800F0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226A02-2EF8-4A3C-A436-7A1397CAA2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90" y="3122729"/>
            <a:ext cx="6357852" cy="476838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CCF94278-BE5B-46CC-A1E7-1EDDD9BDC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745444"/>
              </p:ext>
            </p:extLst>
          </p:nvPr>
        </p:nvGraphicFramePr>
        <p:xfrm>
          <a:off x="122250" y="65841"/>
          <a:ext cx="6583349" cy="9777949"/>
        </p:xfrm>
        <a:graphic>
          <a:graphicData uri="http://schemas.openxmlformats.org/drawingml/2006/table">
            <a:tbl>
              <a:tblPr/>
              <a:tblGrid>
                <a:gridCol w="4802676">
                  <a:extLst>
                    <a:ext uri="{9D8B030D-6E8A-4147-A177-3AD203B41FA5}">
                      <a16:colId xmlns:a16="http://schemas.microsoft.com/office/drawing/2014/main" val="2049429804"/>
                    </a:ext>
                  </a:extLst>
                </a:gridCol>
                <a:gridCol w="898358">
                  <a:extLst>
                    <a:ext uri="{9D8B030D-6E8A-4147-A177-3AD203B41FA5}">
                      <a16:colId xmlns:a16="http://schemas.microsoft.com/office/drawing/2014/main" val="2388232206"/>
                    </a:ext>
                  </a:extLst>
                </a:gridCol>
                <a:gridCol w="882315">
                  <a:extLst>
                    <a:ext uri="{9D8B030D-6E8A-4147-A177-3AD203B41FA5}">
                      <a16:colId xmlns:a16="http://schemas.microsoft.com/office/drawing/2014/main" val="525439107"/>
                    </a:ext>
                  </a:extLst>
                </a:gridCol>
              </a:tblGrid>
              <a:tr h="1506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Внешние габариты гаража. Двускатная крыша: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505794"/>
                  </a:ext>
                </a:extLst>
              </a:tr>
              <a:tr h="19753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(в коньке) (м)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0131972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(боковые стены) (м)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878583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Длина (боковые стены) (м)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967921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Ширина (фасад, задняя часть) (м)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72997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Проём ворот, количество (шт): </a:t>
                      </a:r>
                    </a:p>
                  </a:txBody>
                  <a:tcPr marL="4159" marR="4159" marT="4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Ширина ворот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Высота ворот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756543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59" marR="4159" marT="4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6245106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59" marR="4159" marT="4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754878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Смета</a:t>
                      </a:r>
                    </a:p>
                  </a:txBody>
                  <a:tcPr marL="4159" marR="4159" marT="415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Объём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9029533"/>
                  </a:ext>
                </a:extLst>
              </a:tr>
              <a:tr h="2271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Сэндвич-панель стеновая, толщина 150мм (утеплитель минеральная вата) м2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183350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68163"/>
                  </a:ext>
                </a:extLst>
              </a:tr>
              <a:tr h="297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Сэндвич-панель кровельная, толщина 150мм (утеплитель минеральная вата) м2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150100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407375"/>
                  </a:ext>
                </a:extLst>
              </a:tr>
              <a:tr h="73854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Металл:</a:t>
                      </a:r>
                    </a:p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-Колонны из трубы 100*100*3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-Фермы из трубы 60*60*3 - 4шт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-Прогоны из трубы 80*80*3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-Связи из трубы 60*60*3 (тонн)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2,48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123750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50386"/>
                  </a:ext>
                </a:extLst>
              </a:tr>
              <a:tr h="297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Ворота секционные , Doorhan, размер 3000*2500  (толщина полотна 4см, утеплитель пенополиуретан)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417705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Фасонные элементы (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нащельники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внешние/внутренние) (м)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153,8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36912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56364"/>
                  </a:ext>
                </a:extLst>
              </a:tr>
              <a:tr h="444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Расходные элементы (анкера, отрезные круги, электроды, саморезы для сэндвич панелей, прессшайбы, силикон , монтажная пена уплотнительная лента, гидроизоляционная лента, антикоррозийный грунт ГФ021)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28028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77837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Доставка , 4 рейса (км)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06953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Монтаж гаража / проектирование, стоимость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366860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40672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957984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514935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12462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Дополнительные работы/оборудование: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Объём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Стоимость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811657"/>
                  </a:ext>
                </a:extLst>
              </a:tr>
              <a:tr h="297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Окно ПВХ, размер 1000*600, фрамуга откидная,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нащельники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подготовка проема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8967647"/>
                  </a:ext>
                </a:extLst>
              </a:tr>
              <a:tr h="297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Дверь металлическая, толщина металла 1мм , утеплитель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пенополистерол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два контура уплотнения, размер 860*2050,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нащельники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подготовка проема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646853"/>
                  </a:ext>
                </a:extLst>
              </a:tr>
              <a:tr h="297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Дверь металлическая, толщина металла 0,8мм , утеплитель пенополиуретан, толщина полотна 50мм, размер 860*2050,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нащельники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подготовка проема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903372"/>
                  </a:ext>
                </a:extLst>
              </a:tr>
              <a:tr h="297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Дверь металлическая, толщина металла 0,8мм , утеплитель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пенополистерол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толщина полотна 45мм, размер 1250*2050,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нащельники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и подготовка проема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9774121"/>
                  </a:ext>
                </a:extLst>
              </a:tr>
              <a:tr h="44458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Перегородка из сэндвич панели 50мм,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-размером 5м*3,6м, 1шт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-ограждение под туалет габаритом 1,2м*1,8м, 1шт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29500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620001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Электропривод секционных ворот, 2шт пульт управления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комплект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936863"/>
                  </a:ext>
                </a:extLst>
              </a:tr>
              <a:tr h="2976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Водосток по одной стороне: ( комплект желобов, труба водосточная, колено, крепеж желоба, крепеж трубы, соединительные муфты)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230567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Электрика: 11шт светильников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LED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8шт розетки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-гнезд, кабель ВВГ, монтаж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23000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71762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1111484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846614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993270"/>
                  </a:ext>
                </a:extLst>
              </a:tr>
              <a:tr h="117948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Плита ж/б: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-Бетон М300, h=200мм;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-Песок, h=200мм, трамбованный;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-Арматура 12, два слоя: сетка нижняя 200*200, сетка верхняя 300*300;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Геотекстиль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-Опалубка; </a:t>
                      </a:r>
                    </a:p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-Укладка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плантера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по периметру (2 рулона 1*20)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-Утепление основания и краев плиты :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пеноплекс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100мм; </a:t>
                      </a:r>
                      <a:b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-Работа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размер 15,1*5,1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388500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245935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1500000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83381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912089"/>
                  </a:ext>
                </a:extLst>
              </a:tr>
              <a:tr h="15062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Количество дней монтажа на участке 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59" marR="4159" marT="415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2221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"/>
          <p:cNvSpPr txBox="1">
            <a:spLocks noGrp="1"/>
          </p:cNvSpPr>
          <p:nvPr>
            <p:ph type="title"/>
          </p:nvPr>
        </p:nvSpPr>
        <p:spPr>
          <a:xfrm>
            <a:off x="710902" y="4044794"/>
            <a:ext cx="5390548" cy="2394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entury Gothic"/>
              <a:buNone/>
            </a:pPr>
            <a:r>
              <a:rPr lang="ru-RU" sz="1600" b="1">
                <a:solidFill>
                  <a:schemeClr val="dk1"/>
                </a:solidFill>
              </a:rPr>
              <a:t>Адрес офиса и производства:</a:t>
            </a:r>
            <a:br>
              <a:rPr lang="ru-RU" sz="1600" b="1">
                <a:solidFill>
                  <a:schemeClr val="dk1"/>
                </a:solidFill>
              </a:rPr>
            </a:br>
            <a:r>
              <a:rPr lang="ru-RU" sz="1600">
                <a:solidFill>
                  <a:schemeClr val="dk1"/>
                </a:solidFill>
              </a:rPr>
              <a:t>г. Москва, ул. Подольских Курсантов, 34, офис 513</a:t>
            </a:r>
            <a:br>
              <a:rPr lang="ru-RU" sz="1600">
                <a:solidFill>
                  <a:schemeClr val="dk1"/>
                </a:solidFill>
              </a:rPr>
            </a:br>
            <a:r>
              <a:rPr lang="ru-RU" sz="1600">
                <a:solidFill>
                  <a:schemeClr val="dk1"/>
                </a:solidFill>
              </a:rPr>
              <a:t>Сайт: garagekomplekt.ru</a:t>
            </a:r>
            <a:br>
              <a:rPr lang="ru-RU" sz="1600">
                <a:solidFill>
                  <a:schemeClr val="dk1"/>
                </a:solidFill>
              </a:rPr>
            </a:br>
            <a:r>
              <a:rPr lang="ru-RU" sz="1600">
                <a:solidFill>
                  <a:schemeClr val="dk1"/>
                </a:solidFill>
              </a:rPr>
              <a:t>Свяжитесь с нами по телефонам:</a:t>
            </a:r>
            <a:br>
              <a:rPr lang="ru-RU" sz="1600">
                <a:solidFill>
                  <a:schemeClr val="dk1"/>
                </a:solidFill>
              </a:rPr>
            </a:br>
            <a:r>
              <a:rPr lang="ru-RU" sz="1600">
                <a:solidFill>
                  <a:schemeClr val="dk1"/>
                </a:solidFill>
              </a:rPr>
              <a:t>8(499)404-03-27</a:t>
            </a:r>
            <a:br>
              <a:rPr lang="ru-RU" sz="1600">
                <a:solidFill>
                  <a:schemeClr val="dk1"/>
                </a:solidFill>
              </a:rPr>
            </a:br>
            <a:r>
              <a:rPr lang="ru-RU" sz="1600">
                <a:solidFill>
                  <a:schemeClr val="dk1"/>
                </a:solidFill>
              </a:rPr>
              <a:t>8(926)878-83-22</a:t>
            </a:r>
            <a:br>
              <a:rPr lang="ru-RU" sz="1600">
                <a:solidFill>
                  <a:schemeClr val="dk1"/>
                </a:solidFill>
              </a:rPr>
            </a:br>
            <a:r>
              <a:rPr lang="ru-RU" sz="1600">
                <a:solidFill>
                  <a:schemeClr val="dk1"/>
                </a:solidFill>
              </a:rPr>
              <a:t>Email: garagekomplekt@gmail.com</a:t>
            </a:r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body" idx="1"/>
          </p:nvPr>
        </p:nvSpPr>
        <p:spPr>
          <a:xfrm>
            <a:off x="75796" y="126896"/>
            <a:ext cx="6703327" cy="116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280"/>
              <a:buNone/>
            </a:pPr>
            <a:r>
              <a:rPr lang="ru-RU" sz="1600" b="1" i="1">
                <a:solidFill>
                  <a:schemeClr val="dk1"/>
                </a:solidFill>
              </a:rPr>
              <a:t>«Нам нравятся все построенные нами гаражи, надеемся построить гараж, который будет нравиться Вам»!</a:t>
            </a:r>
            <a:endParaRPr sz="1600" b="1" i="1">
              <a:solidFill>
                <a:schemeClr val="dk1"/>
              </a:solidFill>
            </a:endParaRPr>
          </a:p>
        </p:txBody>
      </p:sp>
      <p:cxnSp>
        <p:nvCxnSpPr>
          <p:cNvPr id="212" name="Google Shape;212;p4"/>
          <p:cNvCxnSpPr/>
          <p:nvPr/>
        </p:nvCxnSpPr>
        <p:spPr>
          <a:xfrm>
            <a:off x="333731" y="6423525"/>
            <a:ext cx="6144890" cy="16115"/>
          </a:xfrm>
          <a:prstGeom prst="straightConnector1">
            <a:avLst/>
          </a:pr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</p:cxnSp>
      <p:sp>
        <p:nvSpPr>
          <p:cNvPr id="213" name="Google Shape;213;p4"/>
          <p:cNvSpPr txBox="1"/>
          <p:nvPr/>
        </p:nvSpPr>
        <p:spPr>
          <a:xfrm>
            <a:off x="710902" y="7427316"/>
            <a:ext cx="328495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Ссылки на некоторые </a:t>
            </a: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наши видео</a:t>
            </a:r>
            <a:r>
              <a:rPr lang="ru-RU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/>
              </a:rPr>
              <a:t>https://youtu.be/_1VjoEbSPbA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https://youtu.be/9hPUigzRW3Y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https://youtu.be/PV8YE3zNM98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/>
              </a:rPr>
              <a:t>https://youtu.be/509ig54mwFI</a:t>
            </a: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4" name="Google Shape;214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0183" y="6699826"/>
            <a:ext cx="2094054" cy="46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62139" y="759007"/>
            <a:ext cx="3888074" cy="2916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изнес-стратегия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17406</TotalTime>
  <Words>425</Words>
  <Application>Microsoft Office PowerPoint</Application>
  <PresentationFormat>Лист A4 (210x297 мм)</PresentationFormat>
  <Paragraphs>106</Paragraphs>
  <Slides>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Noto Sans Symbols</vt:lpstr>
      <vt:lpstr>Бизнес-стратегия</vt:lpstr>
      <vt:lpstr>Смета на гараж из сэндвич-панелей  Адрес: пос. Курилово, Щаповское поселение Дата строительства: Июль, 2020 года        </vt:lpstr>
      <vt:lpstr>Презентация PowerPoint</vt:lpstr>
      <vt:lpstr>Адрес офиса и производства: г. Москва, ул. Подольских Курсантов, 34, офис 513 Сайт: garagekomplekt.ru Свяжитесь с нами по телефонам: 8(499)404-03-27 8(926)878-83-22 Email: garagekomplekt@gmail.com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Смета на гараж из сэндвич-панелей,  Адрес: Жуковский  Заказчик:</dc:title>
  <dc:creator>HP</dc:creator>
  <cp:lastModifiedBy>Антон Паршаков</cp:lastModifiedBy>
  <cp:revision>110</cp:revision>
  <cp:lastPrinted>2019-10-01T14:23:31Z</cp:lastPrinted>
  <dcterms:created xsi:type="dcterms:W3CDTF">2018-11-01T06:49:52Z</dcterms:created>
  <dcterms:modified xsi:type="dcterms:W3CDTF">2021-07-23T13:02:08Z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